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Hanken Grotesk"/>
      <p:regular r:id="rId26"/>
      <p:bold r:id="rId27"/>
      <p:italic r:id="rId28"/>
      <p:boldItalic r:id="rId29"/>
    </p:embeddedFont>
    <p:embeddedFont>
      <p:font typeface="Raleway ExtraBold"/>
      <p:bold r:id="rId30"/>
      <p:boldItalic r:id="rId31"/>
    </p:embeddedFont>
    <p:embeddedFont>
      <p:font typeface="Alegreya Medium"/>
      <p:regular r:id="rId32"/>
      <p:bold r:id="rId33"/>
      <p:italic r:id="rId34"/>
      <p:boldItalic r:id="rId35"/>
    </p:embeddedFont>
    <p:embeddedFont>
      <p:font typeface="Raleway Black"/>
      <p:bold r:id="rId36"/>
      <p:boldItalic r:id="rId37"/>
    </p:embeddedFont>
    <p:embeddedFont>
      <p:font typeface="Bungee"/>
      <p:regular r:id="rId38"/>
    </p:embeddedFont>
    <p:embeddedFont>
      <p:font typeface="Albert Sans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Bao Din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.fntdata"/><Relationship Id="rId20" Type="http://schemas.openxmlformats.org/officeDocument/2006/relationships/slide" Target="slides/slide14.xml"/><Relationship Id="rId42" Type="http://schemas.openxmlformats.org/officeDocument/2006/relationships/font" Target="fonts/AlbertSans-boldItalic.fntdata"/><Relationship Id="rId41" Type="http://schemas.openxmlformats.org/officeDocument/2006/relationships/font" Target="fonts/AlbertSans-italic.fntdata"/><Relationship Id="rId22" Type="http://schemas.openxmlformats.org/officeDocument/2006/relationships/font" Target="fonts/Raleway-regular.fntdata"/><Relationship Id="rId44" Type="http://schemas.openxmlformats.org/officeDocument/2006/relationships/font" Target="fonts/RobotoMono-bold.fntdata"/><Relationship Id="rId21" Type="http://schemas.openxmlformats.org/officeDocument/2006/relationships/slide" Target="slides/slide15.xml"/><Relationship Id="rId43" Type="http://schemas.openxmlformats.org/officeDocument/2006/relationships/font" Target="fonts/RobotoMono-regular.fntdata"/><Relationship Id="rId24" Type="http://schemas.openxmlformats.org/officeDocument/2006/relationships/font" Target="fonts/Raleway-italic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aleway-bold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HankenGrotesk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HankenGrotesk-italic.fntdata"/><Relationship Id="rId27" Type="http://schemas.openxmlformats.org/officeDocument/2006/relationships/font" Target="fonts/HankenGrotes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ankenGrotes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ExtraBold-boldItalic.fntdata"/><Relationship Id="rId30" Type="http://schemas.openxmlformats.org/officeDocument/2006/relationships/font" Target="fonts/RalewayExtraBold-bold.fntdata"/><Relationship Id="rId11" Type="http://schemas.openxmlformats.org/officeDocument/2006/relationships/slide" Target="slides/slide5.xml"/><Relationship Id="rId33" Type="http://schemas.openxmlformats.org/officeDocument/2006/relationships/font" Target="fonts/AlegreyaMedium-bold.fntdata"/><Relationship Id="rId10" Type="http://schemas.openxmlformats.org/officeDocument/2006/relationships/slide" Target="slides/slide4.xml"/><Relationship Id="rId32" Type="http://schemas.openxmlformats.org/officeDocument/2006/relationships/font" Target="fonts/AlegreyaMedium-regular.fntdata"/><Relationship Id="rId13" Type="http://schemas.openxmlformats.org/officeDocument/2006/relationships/slide" Target="slides/slide7.xml"/><Relationship Id="rId35" Type="http://schemas.openxmlformats.org/officeDocument/2006/relationships/font" Target="fonts/Alegreya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AlegreyaMedium-italic.fntdata"/><Relationship Id="rId15" Type="http://schemas.openxmlformats.org/officeDocument/2006/relationships/slide" Target="slides/slide9.xml"/><Relationship Id="rId37" Type="http://schemas.openxmlformats.org/officeDocument/2006/relationships/font" Target="fonts/RalewayBlack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Black-bold.fntdata"/><Relationship Id="rId17" Type="http://schemas.openxmlformats.org/officeDocument/2006/relationships/slide" Target="slides/slide11.xml"/><Relationship Id="rId39" Type="http://schemas.openxmlformats.org/officeDocument/2006/relationships/font" Target="fonts/AlbertSans-regular.fntdata"/><Relationship Id="rId16" Type="http://schemas.openxmlformats.org/officeDocument/2006/relationships/slide" Target="slides/slide10.xml"/><Relationship Id="rId38" Type="http://schemas.openxmlformats.org/officeDocument/2006/relationships/font" Target="fonts/Bunge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04T15:18:19.859">
    <p:pos x="6000" y="0"/>
    <p:text>Debouncer is used to remove input noise and ensure there is a stable signal
The flags are separate and used to ensure that once stable input is received, insertion/deletion only occurs once until en/del signals reset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d64d920f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d64d920f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Yuxuan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d64fd1da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d64fd1da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Kelsey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1be2108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1be2108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bf09373d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bf09373d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Phyliss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 of the Tilt Module: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tilt module translates accelerometer tilt values into letters A-M using thresholds and a state machine.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How Tilt Detection Works: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Tilt inputs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</a:t>
            </a:r>
            <a:r>
              <a:rPr lang="en">
                <a:solidFill>
                  <a:schemeClr val="dk1"/>
                </a:solidFill>
              </a:rPr>
              <a:t>) are compared to thresholds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X_THRES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Y_THRES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Z_THRES</a:t>
            </a:r>
            <a:r>
              <a:rPr lang="en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Incremental steps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THRES_STEP</a:t>
            </a:r>
            <a:r>
              <a:rPr lang="en">
                <a:solidFill>
                  <a:schemeClr val="dk1"/>
                </a:solidFill>
              </a:rPr>
              <a:t>) help distinguish between tilt ranges, mapping each range to a unique letter.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State Machine Details: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IDLE:</a:t>
            </a:r>
            <a:r>
              <a:rPr lang="en">
                <a:solidFill>
                  <a:schemeClr val="dk1"/>
                </a:solidFill>
              </a:rPr>
              <a:t> Constantly monitors tilt inputs. Transitions to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PROCESS_X/Y/Z</a:t>
            </a:r>
            <a:r>
              <a:rPr lang="en">
                <a:solidFill>
                  <a:schemeClr val="dk1"/>
                </a:solidFill>
              </a:rPr>
              <a:t> when a threshold is crossed.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PROCESS_X/Y/Z:</a:t>
            </a:r>
            <a:r>
              <a:rPr lang="en">
                <a:solidFill>
                  <a:schemeClr val="dk1"/>
                </a:solidFill>
              </a:rPr>
              <a:t> Checks tilt against ranges and selects the corresponding ASCII character.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OUTPUT_LETTER:</a:t>
            </a:r>
            <a:r>
              <a:rPr lang="en">
                <a:solidFill>
                  <a:schemeClr val="dk1"/>
                </a:solidFill>
              </a:rPr>
              <a:t> Outputs the selected character and sets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valid = 1</a:t>
            </a:r>
            <a:r>
              <a:rPr lang="en">
                <a:solidFill>
                  <a:schemeClr val="dk1"/>
                </a:solidFill>
              </a:rPr>
              <a:t>, signaling the character is ready.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Example Flow: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Input: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 = 550</a:t>
            </a:r>
            <a:r>
              <a:rPr lang="en">
                <a:solidFill>
                  <a:schemeClr val="dk1"/>
                </a:solidFill>
              </a:rPr>
              <a:t>, exceeds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X_THRES</a:t>
            </a:r>
            <a:r>
              <a:rPr lang="en">
                <a:solidFill>
                  <a:schemeClr val="dk1"/>
                </a:solidFill>
              </a:rPr>
              <a:t> → Maps to 'B' → Outputs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ascii_out = 'B'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valid = 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It Matters: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valid</a:t>
            </a:r>
            <a:r>
              <a:rPr lang="en">
                <a:solidFill>
                  <a:schemeClr val="dk1"/>
                </a:solidFill>
              </a:rPr>
              <a:t> signal ensures downstream components (e.g., a buffer or VGA display) only act on finalized outputs.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d65bd19a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d65bd19a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Phyliss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Challenges: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Tilt-Based Selection Issues in Simulation: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accelerometer-based design was tested in Vivado simulations, and the system consistently defaulted to selecting the first letter ('A').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This occurred because the state machine’s for-loops in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PROCESS_X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PROCESS_Y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PROCESS_Z</a:t>
            </a:r>
            <a:r>
              <a:rPr lang="en">
                <a:solidFill>
                  <a:schemeClr val="dk1"/>
                </a:solidFill>
              </a:rPr>
              <a:t> allowed multiple matches, overwriting the correct output.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Threshold Calibration Problems: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Simulating tilt detection required careful tuning of thresholds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X_THRES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Y_THRES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Z_THRES</a:t>
            </a:r>
            <a:r>
              <a:rPr lang="en">
                <a:solidFill>
                  <a:schemeClr val="dk1"/>
                </a:solidFill>
              </a:rPr>
              <a:t>) to distinguish tilt ranges.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threshold values often failed to consistently detect valid tilts, leading to unreliable outputs in the testbench.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Timing and State Transition Issues: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State transitions between tilt processing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PROCESS_X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PROCESS_Y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PROCESS_Z</a:t>
            </a:r>
            <a:r>
              <a:rPr lang="en">
                <a:solidFill>
                  <a:schemeClr val="dk1"/>
                </a:solidFill>
              </a:rPr>
              <a:t>) and the output phase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OUTPUT_LETTER</a:t>
            </a:r>
            <a:r>
              <a:rPr lang="en">
                <a:solidFill>
                  <a:schemeClr val="dk1"/>
                </a:solidFill>
              </a:rPr>
              <a:t>) caused timing mismatches.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These mismatches made it difficult to validate the output signal during simulation.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Hardware Setup Challenges: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accelerometer wasn’t physically tested due to the complexity of setting up communication protocols and noise filtering.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Pivot to Button-Based Inputs: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input system was redesigned to use switches and buttons due to challenges with simulating tilt-based inputs and the complexity of accelerometer hardware integration.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Switches provided reliable, stable inputs for character selection, while buttons handled deletion and confirmation.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Other Observations (During Switch Implementation):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Deletion Logic Issues: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 the testbench for the switch-based design, the first deletion worked fine, but the second deletion failed.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issue was caused by the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flagDel</a:t>
            </a:r>
            <a:r>
              <a:rPr lang="en">
                <a:solidFill>
                  <a:schemeClr val="dk1"/>
                </a:solidFill>
              </a:rPr>
              <a:t> state machine not resetting correctly after the first deletion, blocking subsequent delete operations.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Buffer Management Complexity: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Switch-based inputs simplified input stability, but managing the buffer for adding and deleting letters introduced new challenges.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current_position</a:t>
            </a:r>
            <a:r>
              <a:rPr lang="en">
                <a:solidFill>
                  <a:schemeClr val="dk1"/>
                </a:solidFill>
              </a:rPr>
              <a:t> tracking logic required careful updates to ensure letters shifted correctly, especially when the buffer reached its limits.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Lessons Learned: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Testing and debugging input systems early in the design phase can save significant 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Switches provided a simpler and more reliable method for input, but if tilt-based inputs were to be revisited, robust filtering and better state machine handling would be critical.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1c05ae01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1c05ae01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c05ae01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1c05ae01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d64d920f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d64d920f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Phyliss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Initial Idea: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project started as a tilt-based input system, exploring novel ways of character selection through accelerometer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Due to implementation challenges, the input system pivoted to switches and buttons for more stability and control.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Compact and Efficient Design: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By focusing on real-time character display and minimal hardware, the project showcases the feasibility of compact messaging systems.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small hardware footprint makes it ideal for embedded applications or public use cases like kiosks.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xample: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Imagine a kiosk at a conference or event where attendees can input their names using switches and buttons.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Their name is immediately displayed on a </a:t>
            </a:r>
            <a:r>
              <a:rPr b="1" lang="en">
                <a:solidFill>
                  <a:schemeClr val="dk1"/>
                </a:solidFill>
              </a:rPr>
              <a:t>VGA display</a:t>
            </a:r>
            <a:r>
              <a:rPr lang="en">
                <a:solidFill>
                  <a:schemeClr val="dk1"/>
                </a:solidFill>
              </a:rPr>
              <a:t>, replacing the need for bulky keyboards or touchscreens.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d64d920f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d64d920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Kelsey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VGA Display: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system takes ASCII binary values, converts them to characters using predefined bitmaps, and renders them dynamically on the VGA display.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Each character is displayed at one of three fixed buffer positions, ensuring clarity and usability.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User Interaction: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Switch-based inputs allow users to select letters, confirm their addition, or delete them from the buffer.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cursor highlights the current active position, making it easy for users to understand where the next action will apply.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Real-Time Behavior: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All inputs are processed in real-time, with immediate feedback on the VGA display.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simple, intuitive design ensures that users can interact with the system without delay or confusion.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d65bd19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d65bd19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Kelsey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Hardware Constraints: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Memory Limitations: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system is designed to store up to three letters in the buffer. This keeps the design simple and fits within the memory constraints of the FPGA.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VGA Resolution Constraints: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VGA output uses a fixed resolution (e.g can be 640x480 at 60 Hz), which limits the detail of the characters displayed.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Precise timing is required to maintain the VGA signal, as even minor timing errors can cause glitches or misalignment on the display.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Input Hardware Limitations: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input system relies on switches and buttons for character selection, confirmation, and deletion.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While simple and stable, this input method lacks the flexibility and intuitiveness of a keyboard or dynamic input device.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Functional Constraints: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Manual Input Only: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Users manually toggle switches and press buttons to enter or delete letters, which is slower and less intuitive compared to tilt-based or keyboard input.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Static Display Features: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Characters displayed on the VGA are static in size and appearance, with no support for dynamic font scaling or advanced visual effects.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Original Design Pivot: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Tilt Functionality Constraints: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original plan to use tilt input with an accelerometer faced challenges in simulation testing, including calibration issues, noise, and complexity.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To simplify the design and ensure stability, the team pivoted to a switch-based manual input system.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Timing Constraints: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VGA output requires precise timing signals to achieve a resolution of (eg) 640x480 at 60 Hz. Maintaining these strict timing requirements is crucial for proper rendering.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c05ae01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c05ae01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d64d920f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d64d920f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d64fd1da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d64fd1da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Yuxuan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Challenge Context: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issue is that input signals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solidFill>
                  <a:schemeClr val="dk1"/>
                </a:solidFill>
              </a:rPr>
              <a:t>) can stay high for multiple clock cycles, which the flip-flops interpret as multiple actions, leading to errors like deleting multiple characters instead of one.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How Flags Solve This: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flags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flagDel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flagEN</a:t>
            </a:r>
            <a:r>
              <a:rPr lang="en">
                <a:solidFill>
                  <a:schemeClr val="dk1"/>
                </a:solidFill>
              </a:rPr>
              <a:t>) act as debouncers by only transitioning states when the input changes. For example, the delete action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solidFill>
                  <a:schemeClr val="dk1"/>
                </a:solidFill>
              </a:rPr>
              <a:t>) sets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flagDel</a:t>
            </a:r>
            <a:r>
              <a:rPr lang="en">
                <a:solidFill>
                  <a:schemeClr val="dk1"/>
                </a:solidFill>
              </a:rPr>
              <a:t> to 1, but it won't allow further transitions until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del</a:t>
            </a:r>
            <a:r>
              <a:rPr lang="en">
                <a:solidFill>
                  <a:schemeClr val="dk1"/>
                </a:solidFill>
              </a:rPr>
              <a:t> is released, preventing repeated deletions.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State Diagrams: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diagrams show how the system transitions between states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S0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S1</a:t>
            </a:r>
            <a:r>
              <a:rPr lang="en">
                <a:solidFill>
                  <a:schemeClr val="dk1"/>
                </a:solidFill>
              </a:rPr>
              <a:t>). Each button press activates a flag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flagEN</a:t>
            </a:r>
            <a:r>
              <a:rPr lang="en">
                <a:solidFill>
                  <a:schemeClr val="dk1"/>
                </a:solidFill>
              </a:rPr>
              <a:t> for enable, flagDel for delete), ensuring precise input handling.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d64fd1da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d64fd1da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Yuxuan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rect b="b" l="l" r="r" t="t"/>
              <a:pathLst>
                <a:path extrusionOk="0" fill="none" h="17396" w="17396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rect b="b" l="l" r="r" t="t"/>
              <a:pathLst>
                <a:path extrusionOk="0" fill="none" h="11931" w="1196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flipH="1" rot="5400000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rect b="b" l="l" r="r" t="t"/>
              <a:pathLst>
                <a:path extrusionOk="0" fill="none" h="2777" w="4864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hasCustomPrompt="1" type="title"/>
          </p:nvPr>
        </p:nvSpPr>
        <p:spPr>
          <a:xfrm>
            <a:off x="2405125" y="2040775"/>
            <a:ext cx="5307000" cy="9981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Raleway ExtraBold"/>
              <a:buNone/>
              <a:defRPr sz="55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/>
          <p:nvPr>
            <p:ph idx="1" type="subTitle"/>
          </p:nvPr>
        </p:nvSpPr>
        <p:spPr>
          <a:xfrm>
            <a:off x="2405125" y="3038875"/>
            <a:ext cx="5307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89" name="Google Shape;289;p11"/>
          <p:cNvGrpSpPr/>
          <p:nvPr/>
        </p:nvGrpSpPr>
        <p:grpSpPr>
          <a:xfrm>
            <a:off x="320869" y="892488"/>
            <a:ext cx="5247943" cy="4005530"/>
            <a:chOff x="320869" y="892488"/>
            <a:chExt cx="5247943" cy="4005530"/>
          </a:xfrm>
        </p:grpSpPr>
        <p:sp>
          <p:nvSpPr>
            <p:cNvPr id="290" name="Google Shape;290;p11"/>
            <p:cNvSpPr/>
            <p:nvPr/>
          </p:nvSpPr>
          <p:spPr>
            <a:xfrm rot="10800000">
              <a:off x="320869" y="8924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 rot="5400000">
              <a:off x="5328344" y="4657550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1"/>
          <p:cNvGrpSpPr/>
          <p:nvPr/>
        </p:nvGrpSpPr>
        <p:grpSpPr>
          <a:xfrm>
            <a:off x="1123153" y="-134519"/>
            <a:ext cx="5670106" cy="5849863"/>
            <a:chOff x="1123153" y="-134519"/>
            <a:chExt cx="5670106" cy="5849863"/>
          </a:xfrm>
        </p:grpSpPr>
        <p:grpSp>
          <p:nvGrpSpPr>
            <p:cNvPr id="293" name="Google Shape;293;p11"/>
            <p:cNvGrpSpPr/>
            <p:nvPr/>
          </p:nvGrpSpPr>
          <p:grpSpPr>
            <a:xfrm>
              <a:off x="1123153" y="-134519"/>
              <a:ext cx="5670106" cy="5032541"/>
              <a:chOff x="1123153" y="-134519"/>
              <a:chExt cx="5670106" cy="5032541"/>
            </a:xfrm>
          </p:grpSpPr>
          <p:sp>
            <p:nvSpPr>
              <p:cNvPr id="294" name="Google Shape;294;p11"/>
              <p:cNvSpPr/>
              <p:nvPr/>
            </p:nvSpPr>
            <p:spPr>
              <a:xfrm>
                <a:off x="1123153" y="-134519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5" name="Google Shape;295;p11"/>
              <p:cNvGrpSpPr/>
              <p:nvPr/>
            </p:nvGrpSpPr>
            <p:grpSpPr>
              <a:xfrm>
                <a:off x="5633198" y="4650744"/>
                <a:ext cx="1160062" cy="247278"/>
                <a:chOff x="8208698" y="2109319"/>
                <a:chExt cx="1160062" cy="247278"/>
              </a:xfrm>
            </p:grpSpPr>
            <p:sp>
              <p:nvSpPr>
                <p:cNvPr id="296" name="Google Shape;296;p11"/>
                <p:cNvSpPr/>
                <p:nvPr/>
              </p:nvSpPr>
              <p:spPr>
                <a:xfrm rot="5400000">
                  <a:off x="8424637" y="1893379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1"/>
                <p:cNvSpPr/>
                <p:nvPr/>
              </p:nvSpPr>
              <p:spPr>
                <a:xfrm rot="-5400000">
                  <a:off x="8917458" y="1905296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8" name="Google Shape;298;p11"/>
            <p:cNvGrpSpPr/>
            <p:nvPr/>
          </p:nvGrpSpPr>
          <p:grpSpPr>
            <a:xfrm>
              <a:off x="3220925" y="4604000"/>
              <a:ext cx="1111343" cy="1111343"/>
              <a:chOff x="8307725" y="278700"/>
              <a:chExt cx="1111343" cy="1111343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1" name="Google Shape;301;p11"/>
          <p:cNvGrpSpPr/>
          <p:nvPr/>
        </p:nvGrpSpPr>
        <p:grpSpPr>
          <a:xfrm>
            <a:off x="575287" y="-1805003"/>
            <a:ext cx="8258546" cy="9711728"/>
            <a:chOff x="575287" y="-1805003"/>
            <a:chExt cx="8258546" cy="9711728"/>
          </a:xfrm>
        </p:grpSpPr>
        <p:grpSp>
          <p:nvGrpSpPr>
            <p:cNvPr id="302" name="Google Shape;302;p11"/>
            <p:cNvGrpSpPr/>
            <p:nvPr/>
          </p:nvGrpSpPr>
          <p:grpSpPr>
            <a:xfrm>
              <a:off x="575287" y="-1805003"/>
              <a:ext cx="8258546" cy="9711728"/>
              <a:chOff x="575287" y="-1805003"/>
              <a:chExt cx="8258546" cy="9711728"/>
            </a:xfrm>
          </p:grpSpPr>
          <p:grpSp>
            <p:nvGrpSpPr>
              <p:cNvPr id="303" name="Google Shape;303;p11"/>
              <p:cNvGrpSpPr/>
              <p:nvPr/>
            </p:nvGrpSpPr>
            <p:grpSpPr>
              <a:xfrm>
                <a:off x="575287" y="-1805003"/>
                <a:ext cx="681217" cy="3360485"/>
                <a:chOff x="1121833" y="-3524490"/>
                <a:chExt cx="1498167" cy="7390555"/>
              </a:xfrm>
            </p:grpSpPr>
            <p:cxnSp>
              <p:nvCxnSpPr>
                <p:cNvPr id="304" name="Google Shape;304;p11"/>
                <p:cNvCxnSpPr/>
                <p:nvPr/>
              </p:nvCxnSpPr>
              <p:spPr>
                <a:xfrm rot="10800000">
                  <a:off x="1121833" y="-35244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5" name="Google Shape;305;p11"/>
                <p:cNvCxnSpPr/>
                <p:nvPr/>
              </p:nvCxnSpPr>
              <p:spPr>
                <a:xfrm>
                  <a:off x="1121833" y="23482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l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06" name="Google Shape;306;p11"/>
                <p:cNvSpPr/>
                <p:nvPr/>
              </p:nvSpPr>
              <p:spPr>
                <a:xfrm rot="5400000">
                  <a:off x="2196889" y="3442953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7" name="Google Shape;307;p11"/>
              <p:cNvGrpSpPr/>
              <p:nvPr/>
            </p:nvGrpSpPr>
            <p:grpSpPr>
              <a:xfrm flipH="1" rot="5400000">
                <a:off x="6277862" y="5350755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308" name="Google Shape;308;p11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9" name="Google Shape;309;p11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10" name="Google Shape;310;p11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1" name="Google Shape;311;p11"/>
              <p:cNvGrpSpPr/>
              <p:nvPr/>
            </p:nvGrpSpPr>
            <p:grpSpPr>
              <a:xfrm rot="-5400000">
                <a:off x="8362764" y="67996"/>
                <a:ext cx="493321" cy="357312"/>
                <a:chOff x="1722354" y="229144"/>
                <a:chExt cx="1748744" cy="1266614"/>
              </a:xfrm>
            </p:grpSpPr>
            <p:sp>
              <p:nvSpPr>
                <p:cNvPr id="312" name="Google Shape;312;p11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1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4" name="Google Shape;314;p11"/>
            <p:cNvGrpSpPr/>
            <p:nvPr/>
          </p:nvGrpSpPr>
          <p:grpSpPr>
            <a:xfrm rot="10800000">
              <a:off x="7090737" y="4224472"/>
              <a:ext cx="681217" cy="3360485"/>
              <a:chOff x="1337800" y="-2525590"/>
              <a:chExt cx="1498167" cy="7390555"/>
            </a:xfrm>
          </p:grpSpPr>
          <p:cxnSp>
            <p:nvCxnSpPr>
              <p:cNvPr id="315" name="Google Shape;315;p11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11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1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hasCustomPrompt="1" idx="2" type="title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/>
          <p:nvPr>
            <p:ph hasCustomPrompt="1" idx="3" type="title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/>
          <p:nvPr>
            <p:ph hasCustomPrompt="1" idx="4" type="title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/>
          <p:nvPr>
            <p:ph hasCustomPrompt="1" idx="5" type="title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/>
          <p:nvPr>
            <p:ph hasCustomPrompt="1" idx="6" type="title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/>
          <p:nvPr>
            <p:ph hasCustomPrompt="1" idx="7" type="title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b="0" sz="300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/>
          <p:nvPr>
            <p:ph idx="1" type="subTitle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28" name="Google Shape;328;p13"/>
          <p:cNvSpPr txBox="1"/>
          <p:nvPr>
            <p:ph idx="8" type="subTitle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29" name="Google Shape;329;p13"/>
          <p:cNvSpPr txBox="1"/>
          <p:nvPr>
            <p:ph idx="9" type="subTitle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0" name="Google Shape;330;p13"/>
          <p:cNvSpPr txBox="1"/>
          <p:nvPr>
            <p:ph idx="13" type="subTitle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1" name="Google Shape;331;p13"/>
          <p:cNvSpPr txBox="1"/>
          <p:nvPr>
            <p:ph idx="14" type="subTitle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332" name="Google Shape;332;p13"/>
          <p:cNvSpPr txBox="1"/>
          <p:nvPr>
            <p:ph idx="15" type="subTitle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rect b="b" l="l" r="r" t="t"/>
                <a:pathLst>
                  <a:path extrusionOk="0" fill="none" h="1784" w="1784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cap="flat" cmpd="sng" w="597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flipH="1" rot="5400000">
                <a:off x="7506622" y="10417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rect b="b" l="l" r="r" t="t"/>
              <a:pathLst>
                <a:path extrusionOk="0" h="135138" w="41104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6" name="Google Shape;366;p14"/>
          <p:cNvSpPr txBox="1"/>
          <p:nvPr>
            <p:ph idx="1" type="subTitle"/>
          </p:nvPr>
        </p:nvSpPr>
        <p:spPr>
          <a:xfrm>
            <a:off x="720000" y="1067776"/>
            <a:ext cx="77040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67" name="Google Shape;367;p14"/>
          <p:cNvGrpSpPr/>
          <p:nvPr/>
        </p:nvGrpSpPr>
        <p:grpSpPr>
          <a:xfrm>
            <a:off x="248963" y="1017730"/>
            <a:ext cx="8980467" cy="3860780"/>
            <a:chOff x="248963" y="1017730"/>
            <a:chExt cx="8980467" cy="3860780"/>
          </a:xfrm>
        </p:grpSpPr>
        <p:sp>
          <p:nvSpPr>
            <p:cNvPr id="368" name="Google Shape;368;p14"/>
            <p:cNvSpPr/>
            <p:nvPr/>
          </p:nvSpPr>
          <p:spPr>
            <a:xfrm>
              <a:off x="422688" y="131788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48963" y="101773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14"/>
            <p:cNvGrpSpPr/>
            <p:nvPr/>
          </p:nvGrpSpPr>
          <p:grpSpPr>
            <a:xfrm rot="-5400000">
              <a:off x="8742913" y="4391992"/>
              <a:ext cx="206891" cy="766144"/>
              <a:chOff x="8650702" y="3525402"/>
              <a:chExt cx="206891" cy="766144"/>
            </a:xfrm>
          </p:grpSpPr>
          <p:sp>
            <p:nvSpPr>
              <p:cNvPr id="371" name="Google Shape;371;p1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3" name="Google Shape;373;p14"/>
          <p:cNvGrpSpPr/>
          <p:nvPr/>
        </p:nvGrpSpPr>
        <p:grpSpPr>
          <a:xfrm>
            <a:off x="250498" y="1721188"/>
            <a:ext cx="8259948" cy="2990484"/>
            <a:chOff x="250498" y="1721188"/>
            <a:chExt cx="8259948" cy="2990484"/>
          </a:xfrm>
        </p:grpSpPr>
        <p:sp>
          <p:nvSpPr>
            <p:cNvPr id="374" name="Google Shape;374;p14"/>
            <p:cNvSpPr/>
            <p:nvPr/>
          </p:nvSpPr>
          <p:spPr>
            <a:xfrm rot="10800000">
              <a:off x="250498" y="172118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 rot="-5400000">
              <a:off x="8269979" y="4471205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-2218609" y="-174950"/>
            <a:ext cx="12004520" cy="8522877"/>
            <a:chOff x="-2218609" y="-174950"/>
            <a:chExt cx="12004520" cy="8522877"/>
          </a:xfrm>
        </p:grpSpPr>
        <p:sp>
          <p:nvSpPr>
            <p:cNvPr id="377" name="Google Shape;377;p14"/>
            <p:cNvSpPr/>
            <p:nvPr/>
          </p:nvSpPr>
          <p:spPr>
            <a:xfrm>
              <a:off x="-2218609" y="-174950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78" name="Google Shape;378;p14"/>
            <p:cNvGrpSpPr/>
            <p:nvPr/>
          </p:nvGrpSpPr>
          <p:grpSpPr>
            <a:xfrm flipH="1" rot="-5400000">
              <a:off x="7449713" y="4739627"/>
              <a:ext cx="493321" cy="357312"/>
              <a:chOff x="1722354" y="229144"/>
              <a:chExt cx="1748744" cy="1266614"/>
            </a:xfrm>
          </p:grpSpPr>
          <p:sp>
            <p:nvSpPr>
              <p:cNvPr id="379" name="Google Shape;379;p1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14"/>
            <p:cNvSpPr/>
            <p:nvPr/>
          </p:nvSpPr>
          <p:spPr>
            <a:xfrm flipH="1" rot="10800000">
              <a:off x="8147148" y="2028637"/>
              <a:ext cx="1521858" cy="631929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382" name="Google Shape;382;p14"/>
            <p:cNvGrpSpPr/>
            <p:nvPr/>
          </p:nvGrpSpPr>
          <p:grpSpPr>
            <a:xfrm flipH="1">
              <a:off x="8820653" y="3237867"/>
              <a:ext cx="965258" cy="273510"/>
              <a:chOff x="-6675" y="2881558"/>
              <a:chExt cx="9140700" cy="2059567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1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1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88" name="Google Shape;388;p1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1" name="Google Shape;391;p15"/>
          <p:cNvSpPr txBox="1"/>
          <p:nvPr>
            <p:ph idx="1" type="subTitle"/>
          </p:nvPr>
        </p:nvSpPr>
        <p:spPr>
          <a:xfrm>
            <a:off x="720000" y="1150950"/>
            <a:ext cx="77040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92" name="Google Shape;392;p15"/>
          <p:cNvGrpSpPr/>
          <p:nvPr/>
        </p:nvGrpSpPr>
        <p:grpSpPr>
          <a:xfrm>
            <a:off x="8393651" y="-1627766"/>
            <a:ext cx="614899" cy="2881846"/>
            <a:chOff x="1337784" y="-2525559"/>
            <a:chExt cx="1352318" cy="6337907"/>
          </a:xfrm>
        </p:grpSpPr>
        <p:cxnSp>
          <p:nvCxnSpPr>
            <p:cNvPr id="393" name="Google Shape;393;p15"/>
            <p:cNvCxnSpPr/>
            <p:nvPr/>
          </p:nvCxnSpPr>
          <p:spPr>
            <a:xfrm rot="10800000">
              <a:off x="1337784" y="-2525559"/>
              <a:ext cx="0" cy="49905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337784" y="2466654"/>
              <a:ext cx="984900" cy="97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" name="Google Shape;395;p15"/>
            <p:cNvSpPr/>
            <p:nvPr/>
          </p:nvSpPr>
          <p:spPr>
            <a:xfrm rot="5400000">
              <a:off x="2266990" y="3389237"/>
              <a:ext cx="425397" cy="420826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2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15"/>
          <p:cNvGrpSpPr/>
          <p:nvPr/>
        </p:nvGrpSpPr>
        <p:grpSpPr>
          <a:xfrm>
            <a:off x="6485555" y="4129788"/>
            <a:ext cx="269696" cy="1209440"/>
            <a:chOff x="6933883" y="3613321"/>
            <a:chExt cx="269696" cy="1209440"/>
          </a:xfrm>
        </p:grpSpPr>
        <p:sp>
          <p:nvSpPr>
            <p:cNvPr id="397" name="Google Shape;397;p15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1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2" name="Google Shape;402;p16"/>
          <p:cNvSpPr txBox="1"/>
          <p:nvPr>
            <p:ph idx="1" type="subTitle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3" name="Google Shape;403;p16"/>
          <p:cNvSpPr txBox="1"/>
          <p:nvPr>
            <p:ph idx="2" type="subTitle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4" name="Google Shape;404;p16"/>
          <p:cNvSpPr txBox="1"/>
          <p:nvPr>
            <p:ph idx="3" type="subTitle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16"/>
          <p:cNvSpPr txBox="1"/>
          <p:nvPr>
            <p:ph idx="4" type="subTitle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06" name="Google Shape;406;p16"/>
          <p:cNvSpPr txBox="1"/>
          <p:nvPr>
            <p:ph idx="5" type="subTitle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07" name="Google Shape;407;p16"/>
          <p:cNvSpPr txBox="1"/>
          <p:nvPr>
            <p:ph idx="6" type="subTitle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rect b="b" l="l" r="r" t="t"/>
                <a:pathLst>
                  <a:path extrusionOk="0" h="92923" w="19046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3" name="Google Shape;433;p17"/>
          <p:cNvSpPr txBox="1"/>
          <p:nvPr>
            <p:ph idx="1" type="subTitle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4" name="Google Shape;434;p17"/>
          <p:cNvSpPr txBox="1"/>
          <p:nvPr>
            <p:ph idx="2" type="subTitle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5" name="Google Shape;435;p17"/>
          <p:cNvSpPr txBox="1"/>
          <p:nvPr>
            <p:ph idx="3" type="subTitle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6" name="Google Shape;436;p17"/>
          <p:cNvSpPr txBox="1"/>
          <p:nvPr>
            <p:ph idx="4" type="subTitle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17"/>
          <p:cNvSpPr txBox="1"/>
          <p:nvPr>
            <p:ph idx="5" type="subTitle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8" name="Google Shape;438;p17"/>
          <p:cNvSpPr txBox="1"/>
          <p:nvPr>
            <p:ph idx="6" type="subTitle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7" type="subTitle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40" name="Google Shape;440;p17"/>
          <p:cNvSpPr txBox="1"/>
          <p:nvPr>
            <p:ph idx="8" type="subTitle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flipH="1" rot="10800000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65" name="Google Shape;465;p18"/>
          <p:cNvSpPr txBox="1"/>
          <p:nvPr>
            <p:ph idx="1" type="subTitle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18"/>
          <p:cNvSpPr txBox="1"/>
          <p:nvPr>
            <p:ph idx="2" type="subTitle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18"/>
          <p:cNvSpPr txBox="1"/>
          <p:nvPr>
            <p:ph idx="3" type="subTitle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18"/>
          <p:cNvSpPr txBox="1"/>
          <p:nvPr>
            <p:ph idx="4" type="subTitle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9" name="Google Shape;469;p18"/>
          <p:cNvSpPr txBox="1"/>
          <p:nvPr>
            <p:ph idx="5" type="subTitle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0" name="Google Shape;470;p18"/>
          <p:cNvSpPr txBox="1"/>
          <p:nvPr>
            <p:ph idx="6" type="subTitle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1" name="Google Shape;471;p18"/>
          <p:cNvSpPr txBox="1"/>
          <p:nvPr>
            <p:ph idx="7" type="subTitle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2" name="Google Shape;472;p18"/>
          <p:cNvSpPr txBox="1"/>
          <p:nvPr>
            <p:ph idx="8" type="subTitle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3" name="Google Shape;473;p18"/>
          <p:cNvSpPr txBox="1"/>
          <p:nvPr>
            <p:ph idx="9" type="subTitle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4" name="Google Shape;474;p18"/>
          <p:cNvSpPr txBox="1"/>
          <p:nvPr>
            <p:ph idx="13" type="subTitle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5" name="Google Shape;475;p18"/>
          <p:cNvSpPr txBox="1"/>
          <p:nvPr>
            <p:ph idx="14" type="subTitle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476" name="Google Shape;476;p18"/>
          <p:cNvSpPr txBox="1"/>
          <p:nvPr>
            <p:ph idx="15" type="subTitle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477" name="Google Shape;477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78" name="Google Shape;478;p18"/>
            <p:cNvSpPr/>
            <p:nvPr/>
          </p:nvSpPr>
          <p:spPr>
            <a:xfrm flipH="1" rot="-5400000">
              <a:off x="157300" y="26709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flipH="1" rot="-5400000">
              <a:off x="42350" y="242358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18"/>
            <p:cNvGrpSpPr/>
            <p:nvPr/>
          </p:nvGrpSpPr>
          <p:grpSpPr>
            <a:xfrm flipH="1" rot="10800000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3" name="Google Shape;483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flipH="1" rot="10800000">
              <a:off x="8899964" y="700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87" name="Google Shape;487;p18"/>
            <p:cNvGrpSpPr/>
            <p:nvPr/>
          </p:nvGrpSpPr>
          <p:grpSpPr>
            <a:xfrm flipH="1" rot="10800000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88" name="Google Shape;488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96" name="Google Shape;496;p18"/>
            <p:cNvSpPr/>
            <p:nvPr/>
          </p:nvSpPr>
          <p:spPr>
            <a:xfrm flipH="1" rot="-5400000">
              <a:off x="-642564" y="4073091"/>
              <a:ext cx="2068124" cy="310088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97" name="Google Shape;497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rect b="b" l="l" r="r" t="t"/>
              <a:pathLst>
                <a:path extrusionOk="0" h="96592" w="23262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98" name="Google Shape;498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9"/>
          <p:cNvSpPr txBox="1"/>
          <p:nvPr>
            <p:ph hasCustomPrompt="1" type="title"/>
          </p:nvPr>
        </p:nvSpPr>
        <p:spPr>
          <a:xfrm>
            <a:off x="1022225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9"/>
          <p:cNvSpPr txBox="1"/>
          <p:nvPr>
            <p:ph idx="1" type="subTitle"/>
          </p:nvPr>
        </p:nvSpPr>
        <p:spPr>
          <a:xfrm>
            <a:off x="1022225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19"/>
          <p:cNvSpPr txBox="1"/>
          <p:nvPr>
            <p:ph hasCustomPrompt="1" idx="2" type="title"/>
          </p:nvPr>
        </p:nvSpPr>
        <p:spPr>
          <a:xfrm>
            <a:off x="3035252" y="132017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9"/>
          <p:cNvSpPr txBox="1"/>
          <p:nvPr>
            <p:ph idx="3" type="subTitle"/>
          </p:nvPr>
        </p:nvSpPr>
        <p:spPr>
          <a:xfrm>
            <a:off x="3035252" y="2095118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19"/>
          <p:cNvSpPr txBox="1"/>
          <p:nvPr>
            <p:ph hasCustomPrompt="1" idx="4" type="title"/>
          </p:nvPr>
        </p:nvSpPr>
        <p:spPr>
          <a:xfrm>
            <a:off x="5048280" y="2965495"/>
            <a:ext cx="3382500" cy="7689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sz="41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 ExtraBold"/>
              <a:buNone/>
              <a:defRPr b="0" sz="6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9"/>
          <p:cNvSpPr txBox="1"/>
          <p:nvPr>
            <p:ph idx="5" type="subTitle"/>
          </p:nvPr>
        </p:nvSpPr>
        <p:spPr>
          <a:xfrm>
            <a:off x="5048280" y="3740150"/>
            <a:ext cx="3382500" cy="38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19"/>
          <p:cNvSpPr/>
          <p:nvPr/>
        </p:nvSpPr>
        <p:spPr>
          <a:xfrm rot="5400000">
            <a:off x="9120511" y="6970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19"/>
          <p:cNvGrpSpPr/>
          <p:nvPr/>
        </p:nvGrpSpPr>
        <p:grpSpPr>
          <a:xfrm>
            <a:off x="-739800" y="415860"/>
            <a:ext cx="10142602" cy="2150259"/>
            <a:chOff x="-739800" y="415860"/>
            <a:chExt cx="10142602" cy="2150259"/>
          </a:xfrm>
        </p:grpSpPr>
        <p:grpSp>
          <p:nvGrpSpPr>
            <p:cNvPr id="508" name="Google Shape;508;p19"/>
            <p:cNvGrpSpPr/>
            <p:nvPr/>
          </p:nvGrpSpPr>
          <p:grpSpPr>
            <a:xfrm rot="5400000">
              <a:off x="8699132" y="-40532"/>
              <a:ext cx="247278" cy="1160062"/>
              <a:chOff x="1463894" y="1434556"/>
              <a:chExt cx="247278" cy="1160062"/>
            </a:xfrm>
          </p:grpSpPr>
          <p:sp>
            <p:nvSpPr>
              <p:cNvPr id="509" name="Google Shape;509;p19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19"/>
            <p:cNvGrpSpPr/>
            <p:nvPr/>
          </p:nvGrpSpPr>
          <p:grpSpPr>
            <a:xfrm>
              <a:off x="-739800" y="1454775"/>
              <a:ext cx="1111343" cy="1111343"/>
              <a:chOff x="8307725" y="278700"/>
              <a:chExt cx="1111343" cy="1111343"/>
            </a:xfrm>
          </p:grpSpPr>
          <p:sp>
            <p:nvSpPr>
              <p:cNvPr id="512" name="Google Shape;512;p1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4" name="Google Shape;514;p19"/>
          <p:cNvGrpSpPr/>
          <p:nvPr/>
        </p:nvGrpSpPr>
        <p:grpSpPr>
          <a:xfrm>
            <a:off x="-1340979" y="-3183303"/>
            <a:ext cx="10223939" cy="12189165"/>
            <a:chOff x="-1340979" y="-3183303"/>
            <a:chExt cx="10223939" cy="12189165"/>
          </a:xfrm>
        </p:grpSpPr>
        <p:grpSp>
          <p:nvGrpSpPr>
            <p:cNvPr id="515" name="Google Shape;515;p19"/>
            <p:cNvGrpSpPr/>
            <p:nvPr/>
          </p:nvGrpSpPr>
          <p:grpSpPr>
            <a:xfrm>
              <a:off x="3772273" y="2152995"/>
              <a:ext cx="5110686" cy="6852868"/>
              <a:chOff x="3772273" y="2152995"/>
              <a:chExt cx="5110686" cy="6852868"/>
            </a:xfrm>
          </p:grpSpPr>
          <p:grpSp>
            <p:nvGrpSpPr>
              <p:cNvPr id="516" name="Google Shape;516;p19"/>
              <p:cNvGrpSpPr/>
              <p:nvPr/>
            </p:nvGrpSpPr>
            <p:grpSpPr>
              <a:xfrm rot="10800000">
                <a:off x="8201743" y="2152995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517" name="Google Shape;517;p19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8" name="Google Shape;518;p19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19" name="Google Shape;519;p19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0" name="Google Shape;520;p19"/>
              <p:cNvGrpSpPr/>
              <p:nvPr/>
            </p:nvGrpSpPr>
            <p:grpSpPr>
              <a:xfrm flipH="1" rot="5400000">
                <a:off x="1841424" y="6449892"/>
                <a:ext cx="4486819" cy="625122"/>
                <a:chOff x="-78438" y="4073905"/>
                <a:chExt cx="4486819" cy="625122"/>
              </a:xfrm>
            </p:grpSpPr>
            <p:cxnSp>
              <p:nvCxnSpPr>
                <p:cNvPr id="521" name="Google Shape;521;p19"/>
                <p:cNvCxnSpPr/>
                <p:nvPr/>
              </p:nvCxnSpPr>
              <p:spPr>
                <a:xfrm>
                  <a:off x="1857762" y="2762827"/>
                  <a:ext cx="0" cy="3872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2" name="Google Shape;522;p19"/>
                <p:cNvCxnSpPr/>
                <p:nvPr/>
              </p:nvCxnSpPr>
              <p:spPr>
                <a:xfrm rot="-5400000">
                  <a:off x="3788541" y="4241677"/>
                  <a:ext cx="464100" cy="450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23" name="Google Shape;523;p19"/>
                <p:cNvSpPr/>
                <p:nvPr/>
              </p:nvSpPr>
              <p:spPr>
                <a:xfrm>
                  <a:off x="4214956" y="4073905"/>
                  <a:ext cx="193425" cy="191350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4" name="Google Shape;524;p19"/>
            <p:cNvSpPr/>
            <p:nvPr/>
          </p:nvSpPr>
          <p:spPr>
            <a:xfrm flipH="1" rot="-5400000">
              <a:off x="229850" y="-2095662"/>
              <a:ext cx="1197198" cy="4338856"/>
            </a:xfrm>
            <a:custGeom>
              <a:rect b="b" l="l" r="r" t="t"/>
              <a:pathLst>
                <a:path extrusionOk="0" h="65507" w="18075">
                  <a:moveTo>
                    <a:pt x="0" y="65507"/>
                  </a:moveTo>
                  <a:lnTo>
                    <a:pt x="18075" y="47432"/>
                  </a:lnTo>
                  <a:lnTo>
                    <a:pt x="18075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25" name="Google Shape;525;p19"/>
            <p:cNvGrpSpPr/>
            <p:nvPr/>
          </p:nvGrpSpPr>
          <p:grpSpPr>
            <a:xfrm rot="-5400000">
              <a:off x="1113139" y="743908"/>
              <a:ext cx="493321" cy="357312"/>
              <a:chOff x="1722354" y="229144"/>
              <a:chExt cx="1748744" cy="1266614"/>
            </a:xfrm>
          </p:grpSpPr>
          <p:sp>
            <p:nvSpPr>
              <p:cNvPr id="526" name="Google Shape;526;p19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8" name="Google Shape;528;p19"/>
            <p:cNvGrpSpPr/>
            <p:nvPr/>
          </p:nvGrpSpPr>
          <p:grpSpPr>
            <a:xfrm rot="5400000">
              <a:off x="-1009100" y="-1561400"/>
              <a:ext cx="3859204" cy="615399"/>
              <a:chOff x="-6675" y="307100"/>
              <a:chExt cx="9140700" cy="4634025"/>
            </a:xfrm>
          </p:grpSpPr>
          <p:cxnSp>
            <p:nvCxnSpPr>
              <p:cNvPr id="529" name="Google Shape;529;p1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1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1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1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1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1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1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1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1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1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1" name="Google Shape;541;p20"/>
          <p:cNvGrpSpPr/>
          <p:nvPr/>
        </p:nvGrpSpPr>
        <p:grpSpPr>
          <a:xfrm>
            <a:off x="998300" y="1868336"/>
            <a:ext cx="7850818" cy="2922793"/>
            <a:chOff x="998300" y="1868336"/>
            <a:chExt cx="7850818" cy="2922793"/>
          </a:xfrm>
        </p:grpSpPr>
        <p:sp>
          <p:nvSpPr>
            <p:cNvPr id="542" name="Google Shape;542;p20"/>
            <p:cNvSpPr/>
            <p:nvPr/>
          </p:nvSpPr>
          <p:spPr>
            <a:xfrm rot="10800000">
              <a:off x="8809062" y="18683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 rot="5400000">
              <a:off x="1198712" y="4550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0"/>
          <p:cNvGrpSpPr/>
          <p:nvPr/>
        </p:nvGrpSpPr>
        <p:grpSpPr>
          <a:xfrm>
            <a:off x="1588038" y="2433589"/>
            <a:ext cx="7438817" cy="2528055"/>
            <a:chOff x="1588038" y="2433589"/>
            <a:chExt cx="7438817" cy="2528055"/>
          </a:xfrm>
        </p:grpSpPr>
        <p:grpSp>
          <p:nvGrpSpPr>
            <p:cNvPr id="545" name="Google Shape;545;p20"/>
            <p:cNvGrpSpPr/>
            <p:nvPr/>
          </p:nvGrpSpPr>
          <p:grpSpPr>
            <a:xfrm>
              <a:off x="8849114" y="2433589"/>
              <a:ext cx="177741" cy="1555069"/>
              <a:chOff x="8535452" y="862252"/>
              <a:chExt cx="177741" cy="1555069"/>
            </a:xfrm>
          </p:grpSpPr>
          <p:sp>
            <p:nvSpPr>
              <p:cNvPr id="546" name="Google Shape;546;p20"/>
              <p:cNvSpPr/>
              <p:nvPr/>
            </p:nvSpPr>
            <p:spPr>
              <a:xfrm rot="10800000">
                <a:off x="8670077" y="8622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8" name="Google Shape;548;p20"/>
            <p:cNvGrpSpPr/>
            <p:nvPr/>
          </p:nvGrpSpPr>
          <p:grpSpPr>
            <a:xfrm rot="5400000">
              <a:off x="1804739" y="4491002"/>
              <a:ext cx="253941" cy="687344"/>
              <a:chOff x="8459252" y="1335702"/>
              <a:chExt cx="253941" cy="687344"/>
            </a:xfrm>
          </p:grpSpPr>
          <p:sp>
            <p:nvSpPr>
              <p:cNvPr id="549" name="Google Shape;549;p20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 rot="10800000">
                <a:off x="84592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" name="Google Shape;551;p2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>
            <a:off x="-1189524" y="-111325"/>
            <a:ext cx="10408499" cy="5362150"/>
            <a:chOff x="-1189524" y="-111325"/>
            <a:chExt cx="10408499" cy="5362150"/>
          </a:xfrm>
        </p:grpSpPr>
        <p:grpSp>
          <p:nvGrpSpPr>
            <p:cNvPr id="553" name="Google Shape;553;p20"/>
            <p:cNvGrpSpPr/>
            <p:nvPr/>
          </p:nvGrpSpPr>
          <p:grpSpPr>
            <a:xfrm>
              <a:off x="-1189524" y="-111325"/>
              <a:ext cx="10408499" cy="5362150"/>
              <a:chOff x="-1189524" y="-111325"/>
              <a:chExt cx="10408499" cy="5362150"/>
            </a:xfrm>
          </p:grpSpPr>
          <p:sp>
            <p:nvSpPr>
              <p:cNvPr id="554" name="Google Shape;554;p20"/>
              <p:cNvSpPr/>
              <p:nvPr/>
            </p:nvSpPr>
            <p:spPr>
              <a:xfrm>
                <a:off x="8138725" y="-111325"/>
                <a:ext cx="1080250" cy="3643550"/>
              </a:xfrm>
              <a:custGeom>
                <a:rect b="b" l="l" r="r" t="t"/>
                <a:pathLst>
                  <a:path extrusionOk="0" h="145742" w="43210">
                    <a:moveTo>
                      <a:pt x="43210" y="145742"/>
                    </a:moveTo>
                    <a:lnTo>
                      <a:pt x="19027" y="121559"/>
                    </a:lnTo>
                    <a:lnTo>
                      <a:pt x="19027" y="73316"/>
                    </a:lnTo>
                    <a:lnTo>
                      <a:pt x="29523" y="62820"/>
                    </a:lnTo>
                    <a:lnTo>
                      <a:pt x="29523" y="27405"/>
                    </a:lnTo>
                    <a:lnTo>
                      <a:pt x="2117" y="0"/>
                    </a:lnTo>
                    <a:lnTo>
                      <a:pt x="0" y="2117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55" name="Google Shape;555;p20"/>
              <p:cNvSpPr/>
              <p:nvPr/>
            </p:nvSpPr>
            <p:spPr>
              <a:xfrm>
                <a:off x="340625" y="2654525"/>
                <a:ext cx="340625" cy="2596300"/>
              </a:xfrm>
              <a:custGeom>
                <a:rect b="b" l="l" r="r" t="t"/>
                <a:pathLst>
                  <a:path extrusionOk="0" h="103852" w="13625">
                    <a:moveTo>
                      <a:pt x="13625" y="103852"/>
                    </a:moveTo>
                    <a:lnTo>
                      <a:pt x="13625" y="82738"/>
                    </a:lnTo>
                    <a:lnTo>
                      <a:pt x="0" y="69112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grpSp>
            <p:nvGrpSpPr>
              <p:cNvPr id="556" name="Google Shape;556;p20"/>
              <p:cNvGrpSpPr/>
              <p:nvPr/>
            </p:nvGrpSpPr>
            <p:grpSpPr>
              <a:xfrm>
                <a:off x="-1189524" y="3454365"/>
                <a:ext cx="1530153" cy="273510"/>
                <a:chOff x="-6675" y="2881558"/>
                <a:chExt cx="9140700" cy="2059567"/>
              </a:xfrm>
            </p:grpSpPr>
            <p:cxnSp>
              <p:nvCxnSpPr>
                <p:cNvPr id="557" name="Google Shape;557;p20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8" name="Google Shape;558;p20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59" name="Google Shape;559;p20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0" name="Google Shape;560;p20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1" name="Google Shape;561;p20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62" name="Google Shape;562;p20"/>
            <p:cNvGrpSpPr/>
            <p:nvPr/>
          </p:nvGrpSpPr>
          <p:grpSpPr>
            <a:xfrm rot="5400000">
              <a:off x="2331732" y="4765921"/>
              <a:ext cx="493321" cy="357312"/>
              <a:chOff x="1722354" y="229144"/>
              <a:chExt cx="1748744" cy="1266614"/>
            </a:xfrm>
          </p:grpSpPr>
          <p:sp>
            <p:nvSpPr>
              <p:cNvPr id="563" name="Google Shape;563;p2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67" name="Google Shape;567;p21"/>
          <p:cNvGrpSpPr/>
          <p:nvPr/>
        </p:nvGrpSpPr>
        <p:grpSpPr>
          <a:xfrm>
            <a:off x="-116589" y="2639527"/>
            <a:ext cx="8996156" cy="1843388"/>
            <a:chOff x="-116589" y="2639527"/>
            <a:chExt cx="8996156" cy="1843388"/>
          </a:xfrm>
        </p:grpSpPr>
        <p:sp>
          <p:nvSpPr>
            <p:cNvPr id="568" name="Google Shape;568;p21"/>
            <p:cNvSpPr/>
            <p:nvPr/>
          </p:nvSpPr>
          <p:spPr>
            <a:xfrm flipH="1" rot="-5400000">
              <a:off x="399500" y="4223860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 flipH="1" rot="-5400000">
              <a:off x="99350" y="4050135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" name="Google Shape;570;p21"/>
            <p:cNvGrpSpPr/>
            <p:nvPr/>
          </p:nvGrpSpPr>
          <p:grpSpPr>
            <a:xfrm flipH="1" rot="10800000">
              <a:off x="8672677" y="2639527"/>
              <a:ext cx="206891" cy="766144"/>
              <a:chOff x="8650702" y="3525402"/>
              <a:chExt cx="206891" cy="766144"/>
            </a:xfrm>
          </p:grpSpPr>
          <p:sp>
            <p:nvSpPr>
              <p:cNvPr id="571" name="Google Shape;571;p21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3" name="Google Shape;573;p21"/>
          <p:cNvGrpSpPr/>
          <p:nvPr/>
        </p:nvGrpSpPr>
        <p:grpSpPr>
          <a:xfrm>
            <a:off x="2729174" y="3358511"/>
            <a:ext cx="6150396" cy="1485586"/>
            <a:chOff x="2729174" y="3358511"/>
            <a:chExt cx="6150396" cy="1485586"/>
          </a:xfrm>
        </p:grpSpPr>
        <p:sp>
          <p:nvSpPr>
            <p:cNvPr id="574" name="Google Shape;574;p21"/>
            <p:cNvSpPr/>
            <p:nvPr/>
          </p:nvSpPr>
          <p:spPr>
            <a:xfrm flipH="1" rot="5400000">
              <a:off x="2929586" y="4603629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 flipH="1" rot="10800000">
              <a:off x="8839514" y="33585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21"/>
          <p:cNvGrpSpPr/>
          <p:nvPr/>
        </p:nvGrpSpPr>
        <p:grpSpPr>
          <a:xfrm>
            <a:off x="-1381309" y="-1875175"/>
            <a:ext cx="10981145" cy="7138447"/>
            <a:chOff x="-1381309" y="-1875175"/>
            <a:chExt cx="10981145" cy="7138447"/>
          </a:xfrm>
        </p:grpSpPr>
        <p:sp>
          <p:nvSpPr>
            <p:cNvPr id="577" name="Google Shape;577;p21"/>
            <p:cNvSpPr/>
            <p:nvPr/>
          </p:nvSpPr>
          <p:spPr>
            <a:xfrm flipH="1" rot="10800000">
              <a:off x="-1381309" y="4693337"/>
              <a:ext cx="3801167" cy="569934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78" name="Google Shape;578;p21"/>
            <p:cNvGrpSpPr/>
            <p:nvPr/>
          </p:nvGrpSpPr>
          <p:grpSpPr>
            <a:xfrm>
              <a:off x="8229051" y="-1875175"/>
              <a:ext cx="1370785" cy="4060574"/>
              <a:chOff x="8229051" y="-1875175"/>
              <a:chExt cx="1370785" cy="4060574"/>
            </a:xfrm>
          </p:grpSpPr>
          <p:grpSp>
            <p:nvGrpSpPr>
              <p:cNvPr id="579" name="Google Shape;579;p21"/>
              <p:cNvGrpSpPr/>
              <p:nvPr/>
            </p:nvGrpSpPr>
            <p:grpSpPr>
              <a:xfrm>
                <a:off x="8229051" y="-1875175"/>
                <a:ext cx="914953" cy="4060574"/>
                <a:chOff x="8229051" y="-1875175"/>
                <a:chExt cx="914953" cy="4060574"/>
              </a:xfrm>
            </p:grpSpPr>
            <p:grpSp>
              <p:nvGrpSpPr>
                <p:cNvPr id="580" name="Google Shape;580;p21"/>
                <p:cNvGrpSpPr/>
                <p:nvPr/>
              </p:nvGrpSpPr>
              <p:grpSpPr>
                <a:xfrm rot="-5400000">
                  <a:off x="8480363" y="1760083"/>
                  <a:ext cx="493321" cy="357312"/>
                  <a:chOff x="1722354" y="229144"/>
                  <a:chExt cx="1748744" cy="1266614"/>
                </a:xfrm>
              </p:grpSpPr>
              <p:sp>
                <p:nvSpPr>
                  <p:cNvPr id="581" name="Google Shape;581;p21"/>
                  <p:cNvSpPr/>
                  <p:nvPr/>
                </p:nvSpPr>
                <p:spPr>
                  <a:xfrm rot="10800000">
                    <a:off x="2239107" y="792406"/>
                    <a:ext cx="1231990" cy="703352"/>
                  </a:xfrm>
                  <a:custGeom>
                    <a:rect b="b" l="l" r="r" t="t"/>
                    <a:pathLst>
                      <a:path extrusionOk="0" fill="none" h="2777" w="4864">
                        <a:moveTo>
                          <a:pt x="4863" y="2776"/>
                        </a:moveTo>
                        <a:lnTo>
                          <a:pt x="2051" y="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rnd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21"/>
                  <p:cNvSpPr/>
                  <p:nvPr/>
                </p:nvSpPr>
                <p:spPr>
                  <a:xfrm rot="10800000">
                    <a:off x="1722354" y="229144"/>
                    <a:ext cx="627506" cy="620727"/>
                  </a:xfrm>
                  <a:custGeom>
                    <a:rect b="b" l="l" r="r" t="t"/>
                    <a:pathLst>
                      <a:path extrusionOk="0" fill="none" h="2719" w="2748">
                        <a:moveTo>
                          <a:pt x="2748" y="1363"/>
                        </a:moveTo>
                        <a:cubicBezTo>
                          <a:pt x="2748" y="2117"/>
                          <a:pt x="2117" y="2718"/>
                          <a:pt x="1392" y="2718"/>
                        </a:cubicBezTo>
                        <a:cubicBezTo>
                          <a:pt x="638" y="2718"/>
                          <a:pt x="1" y="2117"/>
                          <a:pt x="1" y="1363"/>
                        </a:cubicBezTo>
                        <a:cubicBezTo>
                          <a:pt x="1" y="609"/>
                          <a:pt x="638" y="0"/>
                          <a:pt x="1392" y="0"/>
                        </a:cubicBezTo>
                        <a:cubicBezTo>
                          <a:pt x="2117" y="0"/>
                          <a:pt x="2748" y="609"/>
                          <a:pt x="2748" y="1363"/>
                        </a:cubicBez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miter lim="72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21"/>
                <p:cNvSpPr/>
                <p:nvPr/>
              </p:nvSpPr>
              <p:spPr>
                <a:xfrm>
                  <a:off x="8229051" y="-1875175"/>
                  <a:ext cx="914953" cy="3799205"/>
                </a:xfrm>
                <a:custGeom>
                  <a:rect b="b" l="l" r="r" t="t"/>
                  <a:pathLst>
                    <a:path extrusionOk="0" h="96592" w="23262">
                      <a:moveTo>
                        <a:pt x="0" y="0"/>
                      </a:moveTo>
                      <a:lnTo>
                        <a:pt x="18318" y="18318"/>
                      </a:lnTo>
                      <a:lnTo>
                        <a:pt x="18318" y="58471"/>
                      </a:lnTo>
                      <a:lnTo>
                        <a:pt x="10373" y="66417"/>
                      </a:lnTo>
                      <a:lnTo>
                        <a:pt x="10373" y="83703"/>
                      </a:lnTo>
                      <a:lnTo>
                        <a:pt x="23262" y="96592"/>
                      </a:lnTo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</p:grpSp>
          <p:grpSp>
            <p:nvGrpSpPr>
              <p:cNvPr id="584" name="Google Shape;584;p21"/>
              <p:cNvGrpSpPr/>
              <p:nvPr/>
            </p:nvGrpSpPr>
            <p:grpSpPr>
              <a:xfrm rot="10800000">
                <a:off x="8634578" y="861419"/>
                <a:ext cx="965258" cy="273510"/>
                <a:chOff x="-6675" y="2881558"/>
                <a:chExt cx="9140700" cy="2059567"/>
              </a:xfrm>
            </p:grpSpPr>
            <p:cxnSp>
              <p:nvCxnSpPr>
                <p:cNvPr id="585" name="Google Shape;585;p21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6" name="Google Shape;586;p21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7" name="Google Shape;587;p21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8" name="Google Shape;588;p21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9" name="Google Shape;589;p21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590" name="Google Shape;590;p21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 txBox="1"/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3" name="Google Shape;593;p22"/>
          <p:cNvSpPr txBox="1"/>
          <p:nvPr>
            <p:ph idx="1" type="subTitle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22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22"/>
          <p:cNvSpPr/>
          <p:nvPr/>
        </p:nvSpPr>
        <p:spPr>
          <a:xfrm rot="5400000">
            <a:off x="8249111" y="175373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22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597" name="Google Shape;597;p22"/>
            <p:cNvGrpSpPr/>
            <p:nvPr/>
          </p:nvGrpSpPr>
          <p:grpSpPr>
            <a:xfrm rot="5400000">
              <a:off x="6576232" y="-80607"/>
              <a:ext cx="247278" cy="1160062"/>
              <a:chOff x="1463894" y="1434556"/>
              <a:chExt cx="247278" cy="1160062"/>
            </a:xfrm>
          </p:grpSpPr>
          <p:sp>
            <p:nvSpPr>
              <p:cNvPr id="598" name="Google Shape;598;p22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22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flipH="1" rot="10800000">
              <a:off x="410803" y="209925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flipH="1" rot="10800000">
              <a:off x="247028" y="2390402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flipH="1" rot="5400000">
              <a:off x="-365574" y="-152135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flipH="1" rot="-5400000">
              <a:off x="8788045" y="359895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16" name="Google Shape;616;p23"/>
            <p:cNvGrpSpPr/>
            <p:nvPr/>
          </p:nvGrpSpPr>
          <p:grpSpPr>
            <a:xfrm flipH="1" rot="-5400000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flipH="1" rot="5400000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flipH="1" rot="10800000">
              <a:off x="248565" y="16583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flipH="1" rot="5400000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rect b="b" l="l" r="r" t="t"/>
              <a:pathLst>
                <a:path extrusionOk="0" h="19530" w="130255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rect b="b" l="l" r="r" t="t"/>
              <a:pathLst>
                <a:path extrusionOk="0" h="92923" w="19046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8" name="Google Shape;48;p4"/>
          <p:cNvGrpSpPr/>
          <p:nvPr/>
        </p:nvGrpSpPr>
        <p:grpSpPr>
          <a:xfrm>
            <a:off x="188277" y="1651177"/>
            <a:ext cx="8669316" cy="2098194"/>
            <a:chOff x="188277" y="1651177"/>
            <a:chExt cx="8669316" cy="2098194"/>
          </a:xfrm>
        </p:grpSpPr>
        <p:sp>
          <p:nvSpPr>
            <p:cNvPr id="49" name="Google Shape;49;p4"/>
            <p:cNvSpPr/>
            <p:nvPr/>
          </p:nvSpPr>
          <p:spPr>
            <a:xfrm rot="10800000">
              <a:off x="8650702" y="165117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8814477" y="1942327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52" name="Google Shape;52;p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" name="Google Shape;54;p4"/>
          <p:cNvGrpSpPr/>
          <p:nvPr/>
        </p:nvGrpSpPr>
        <p:grpSpPr>
          <a:xfrm>
            <a:off x="-1181862" y="-331600"/>
            <a:ext cx="11020270" cy="5673388"/>
            <a:chOff x="-1181862" y="-331600"/>
            <a:chExt cx="11020270" cy="5673388"/>
          </a:xfrm>
        </p:grpSpPr>
        <p:grpSp>
          <p:nvGrpSpPr>
            <p:cNvPr id="55" name="Google Shape;55;p4"/>
            <p:cNvGrpSpPr/>
            <p:nvPr/>
          </p:nvGrpSpPr>
          <p:grpSpPr>
            <a:xfrm>
              <a:off x="8873150" y="1130915"/>
              <a:ext cx="965258" cy="273510"/>
              <a:chOff x="-6675" y="2881558"/>
              <a:chExt cx="9140700" cy="2059567"/>
            </a:xfrm>
          </p:grpSpPr>
          <p:cxnSp>
            <p:nvCxnSpPr>
              <p:cNvPr id="56" name="Google Shape;56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1" name="Google Shape;61;p4"/>
            <p:cNvSpPr/>
            <p:nvPr/>
          </p:nvSpPr>
          <p:spPr>
            <a:xfrm>
              <a:off x="8095400" y="-331600"/>
              <a:ext cx="1470082" cy="2332467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2" name="Google Shape;62;p4"/>
            <p:cNvGrpSpPr/>
            <p:nvPr/>
          </p:nvGrpSpPr>
          <p:grpSpPr>
            <a:xfrm flipH="1" rot="10800000">
              <a:off x="8650689" y="182196"/>
              <a:ext cx="493321" cy="357312"/>
              <a:chOff x="1722354" y="229144"/>
              <a:chExt cx="1748744" cy="1266614"/>
            </a:xfrm>
          </p:grpSpPr>
          <p:sp>
            <p:nvSpPr>
              <p:cNvPr id="63" name="Google Shape;63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4"/>
            <p:cNvSpPr/>
            <p:nvPr/>
          </p:nvSpPr>
          <p:spPr>
            <a:xfrm rot="5400000">
              <a:off x="-191675" y="3481200"/>
              <a:ext cx="870400" cy="285077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66" name="Google Shape;66;p4"/>
            <p:cNvGrpSpPr/>
            <p:nvPr/>
          </p:nvGrpSpPr>
          <p:grpSpPr>
            <a:xfrm flipH="1" rot="-5400000">
              <a:off x="159064" y="4046096"/>
              <a:ext cx="493321" cy="357312"/>
              <a:chOff x="1722354" y="229144"/>
              <a:chExt cx="1748744" cy="1266614"/>
            </a:xfrm>
          </p:grpSpPr>
          <p:sp>
            <p:nvSpPr>
              <p:cNvPr id="67" name="Google Shape;67;p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" name="Google Shape;69;p4"/>
            <p:cNvGrpSpPr/>
            <p:nvPr/>
          </p:nvGrpSpPr>
          <p:grpSpPr>
            <a:xfrm>
              <a:off x="-776975" y="4800515"/>
              <a:ext cx="965258" cy="273510"/>
              <a:chOff x="-6675" y="2881558"/>
              <a:chExt cx="9140700" cy="2059567"/>
            </a:xfrm>
          </p:grpSpPr>
          <p:cxnSp>
            <p:nvCxnSpPr>
              <p:cNvPr id="70" name="Google Shape;70;p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5" name="Google Shape;75;p4"/>
          <p:cNvGrpSpPr/>
          <p:nvPr/>
        </p:nvGrpSpPr>
        <p:grpSpPr>
          <a:xfrm>
            <a:off x="-142612" y="-168664"/>
            <a:ext cx="7919030" cy="2888968"/>
            <a:chOff x="-142612" y="-168664"/>
            <a:chExt cx="7919030" cy="2888968"/>
          </a:xfrm>
        </p:grpSpPr>
        <p:sp>
          <p:nvSpPr>
            <p:cNvPr id="76" name="Google Shape;76;p4"/>
            <p:cNvSpPr/>
            <p:nvPr/>
          </p:nvSpPr>
          <p:spPr>
            <a:xfrm rot="10800000">
              <a:off x="7736362" y="-1686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5400000">
              <a:off x="57800" y="24798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5"/>
          <p:cNvSpPr txBox="1"/>
          <p:nvPr>
            <p:ph idx="2" type="subTitle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5"/>
          <p:cNvSpPr txBox="1"/>
          <p:nvPr>
            <p:ph idx="3" type="subTitle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4" type="subTitle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rect b="b" l="l" r="r" t="t"/>
              <a:pathLst>
                <a:path extrusionOk="0" fill="none" h="8307" w="754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rect b="b" l="l" r="r" t="t"/>
              <a:pathLst>
                <a:path extrusionOk="0" h="132226" w="83338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rect b="b" l="l" r="r" t="t"/>
              <a:pathLst>
                <a:path extrusionOk="0" h="114031" w="34816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9" name="Google Shape;109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0" name="Google Shape;110;p6"/>
            <p:cNvGrpSpPr/>
            <p:nvPr/>
          </p:nvGrpSpPr>
          <p:grpSpPr>
            <a:xfrm flipH="1" rot="5400000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1" name="Google Shape;111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3" name="Google Shape;113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5" name="Google Shape;115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8" name="Google Shape;118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rect b="b" l="l" r="r" t="t"/>
                <a:pathLst>
                  <a:path extrusionOk="0" h="17185" w="95259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19" name="Google Shape;119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0" name="Google Shape;120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5" name="Google Shape;125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6" name="Google Shape;126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27" name="Google Shape;127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" name="Google Shape;132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3" name="Google Shape;133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7"/>
          <p:cNvSpPr txBox="1"/>
          <p:nvPr>
            <p:ph idx="1" type="subTitle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9" name="Google Shape;139;p7"/>
          <p:cNvSpPr/>
          <p:nvPr>
            <p:ph idx="2" type="pic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rect b="b" l="l" r="r" t="t"/>
              <a:pathLst>
                <a:path extrusionOk="0" h="12495" w="98988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49" name="Google Shape;149;p7"/>
            <p:cNvGrpSpPr/>
            <p:nvPr/>
          </p:nvGrpSpPr>
          <p:grpSpPr>
            <a:xfrm flipH="1" rot="-5400000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rect b="b" l="l" r="r" t="t"/>
              <a:pathLst>
                <a:path extrusionOk="0" h="126889" w="55192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rect b="b" l="l" r="r" t="t"/>
                <a:pathLst>
                  <a:path extrusionOk="0" fill="none" h="2777" w="4864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rect b="b" l="l" r="r" t="t"/>
              <a:pathLst>
                <a:path extrusionOk="0" fill="none" h="2719" w="2748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miter lim="724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flipH="1" rot="5400000">
              <a:off x="8631182" y="4403598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flipH="1" rot="10800000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flipH="1" rot="-5400000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flipH="1" rot="10800000">
                  <a:off x="803996" y="4347766"/>
                  <a:ext cx="43116" cy="474994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flipH="1" rot="10800000">
                  <a:off x="998591" y="3613321"/>
                  <a:ext cx="75100" cy="827502"/>
                </a:xfrm>
                <a:custGeom>
                  <a:rect b="b" l="l" r="r" t="t"/>
                  <a:pathLst>
                    <a:path extrusionOk="0" fill="none" h="8307" w="754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9"/>
          <p:cNvSpPr txBox="1"/>
          <p:nvPr>
            <p:ph idx="1" type="subTitle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rect b="b" l="l" r="r" t="t"/>
            <a:pathLst>
              <a:path extrusionOk="0" h="12620" w="1146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flipH="1" rot="-5400000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rect b="b" l="l" r="r" t="t"/>
              <a:pathLst>
                <a:path extrusionOk="0" h="30569" w="258873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rect b="b" l="l" r="r" t="t"/>
                <a:pathLst>
                  <a:path extrusionOk="0" fill="none" h="2719" w="2748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flipH="1" rot="5400000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2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rect b="b" l="l" r="r" t="t"/>
                  <a:pathLst>
                    <a:path extrusionOk="0" fill="none" h="2777" w="4864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cap="rnd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rect b="b" l="l" r="r" t="t"/>
                  <a:pathLst>
                    <a:path extrusionOk="0" fill="none" h="2719" w="2748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cap="flat" cmpd="sng" w="9525">
                  <a:solidFill>
                    <a:schemeClr val="accent1"/>
                  </a:solidFill>
                  <a:prstDash val="solid"/>
                  <a:miter lim="7247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flipH="1" rot="5400000">
              <a:off x="49529" y="9370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rect b="b" l="l" r="r" t="t"/>
              <a:pathLst>
                <a:path extrusionOk="0" h="12620" w="1146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rect b="b" l="l" r="r" t="t"/>
                <a:pathLst>
                  <a:path extrusionOk="0" fill="none" h="17396" w="17396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rect b="b" l="l" r="r" t="t"/>
                <a:pathLst>
                  <a:path extrusionOk="0" fill="none" h="11931" w="1196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2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flipH="1" rot="5400000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rect b="b" l="l" r="r" t="t"/>
                <a:pathLst>
                  <a:path extrusionOk="0" fill="none" h="8307" w="754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1"/>
                </a:solidFill>
                <a:prstDash val="solid"/>
                <a:miter lim="72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b="1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rojectf.io/posts/racing-the-beam/" TargetMode="External"/><Relationship Id="rId4" Type="http://schemas.openxmlformats.org/officeDocument/2006/relationships/hyperlink" Target="https://digilent.com/reference/programmable-logic/nexys-a7/reference-manual?srsltid=AfmBOooTf9fmbBJXkkVbX3Q9yLxFQurI2v2I_xBizHjNdD6rqfFJyH4J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5"/>
          <p:cNvSpPr txBox="1"/>
          <p:nvPr>
            <p:ph type="ctrTitle"/>
          </p:nvPr>
        </p:nvSpPr>
        <p:spPr>
          <a:xfrm>
            <a:off x="570925" y="1864875"/>
            <a:ext cx="7502400" cy="16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Bungee"/>
                <a:ea typeface="Bungee"/>
                <a:cs typeface="Bungee"/>
                <a:sym typeface="Bungee"/>
              </a:rPr>
              <a:t>Multi-Input</a:t>
            </a:r>
            <a:endParaRPr b="1" sz="7000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latin typeface="Bungee"/>
                <a:ea typeface="Bungee"/>
                <a:cs typeface="Bungee"/>
                <a:sym typeface="Bungee"/>
              </a:rPr>
              <a:t>TRANSLATOR</a:t>
            </a:r>
            <a:endParaRPr b="1" sz="700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657" name="Google Shape;657;p25"/>
          <p:cNvSpPr txBox="1"/>
          <p:nvPr>
            <p:ph idx="1" type="subTitle"/>
          </p:nvPr>
        </p:nvSpPr>
        <p:spPr>
          <a:xfrm>
            <a:off x="570925" y="3661650"/>
            <a:ext cx="62832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300">
                <a:latin typeface="Alegreya Medium"/>
                <a:ea typeface="Alegreya Medium"/>
                <a:cs typeface="Alegreya Medium"/>
                <a:sym typeface="Alegreya Medium"/>
              </a:rPr>
              <a:t>- By Phyliss, Kelsey, Yuxuan, and Bao (Group 18)</a:t>
            </a:r>
            <a:endParaRPr sz="2300"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cxnSp>
        <p:nvCxnSpPr>
          <p:cNvPr id="658" name="Google Shape;658;p25"/>
          <p:cNvCxnSpPr/>
          <p:nvPr/>
        </p:nvCxnSpPr>
        <p:spPr>
          <a:xfrm flipH="1" rot="10800000">
            <a:off x="33000" y="-86425"/>
            <a:ext cx="5055300" cy="151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25"/>
          <p:cNvCxnSpPr/>
          <p:nvPr/>
        </p:nvCxnSpPr>
        <p:spPr>
          <a:xfrm>
            <a:off x="1405125" y="40125"/>
            <a:ext cx="8040300" cy="243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Decoder logic</a:t>
            </a:r>
            <a:endParaRPr sz="3000"/>
          </a:p>
        </p:txBody>
      </p:sp>
      <p:pic>
        <p:nvPicPr>
          <p:cNvPr id="728" name="Google Shape;7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225" y="387500"/>
            <a:ext cx="3633774" cy="34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4"/>
          <p:cNvSpPr txBox="1"/>
          <p:nvPr/>
        </p:nvSpPr>
        <p:spPr>
          <a:xfrm>
            <a:off x="567075" y="3578075"/>
            <a:ext cx="46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0" name="Google Shape;7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50" y="1702775"/>
            <a:ext cx="5339974" cy="2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VGA Display</a:t>
            </a:r>
            <a:endParaRPr sz="3000"/>
          </a:p>
        </p:txBody>
      </p:sp>
      <p:sp>
        <p:nvSpPr>
          <p:cNvPr id="736" name="Google Shape;736;p35"/>
          <p:cNvSpPr txBox="1"/>
          <p:nvPr>
            <p:ph idx="1" type="body"/>
          </p:nvPr>
        </p:nvSpPr>
        <p:spPr>
          <a:xfrm>
            <a:off x="1020000" y="1045825"/>
            <a:ext cx="7360500" cy="1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Letter encodings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●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Challenges: size of bmap and resolution of VGA controller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bert Sans"/>
              <a:buChar char="●"/>
            </a:pP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Multiple Approaches: hardcoded letters and 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expanded</a:t>
            </a:r>
            <a:r>
              <a:rPr lang="en" sz="1800">
                <a:latin typeface="Albert Sans"/>
                <a:ea typeface="Albert Sans"/>
                <a:cs typeface="Albert Sans"/>
                <a:sym typeface="Albert Sans"/>
              </a:rPr>
              <a:t> letters</a:t>
            </a:r>
            <a:endParaRPr sz="18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0" y="2351225"/>
            <a:ext cx="2823275" cy="25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5"/>
          <p:cNvSpPr/>
          <p:nvPr/>
        </p:nvSpPr>
        <p:spPr>
          <a:xfrm>
            <a:off x="4285950" y="2413000"/>
            <a:ext cx="4487100" cy="240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39" name="Google Shape;739;p35"/>
          <p:cNvSpPr/>
          <p:nvPr/>
        </p:nvSpPr>
        <p:spPr>
          <a:xfrm>
            <a:off x="4330475" y="2489300"/>
            <a:ext cx="377100" cy="37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anken Grotesk"/>
                <a:ea typeface="Hanken Grotesk"/>
                <a:cs typeface="Hanken Grotesk"/>
                <a:sym typeface="Hanken Grotesk"/>
              </a:rPr>
              <a:t>A</a:t>
            </a:r>
            <a:endParaRPr b="1" sz="24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VGA Display (continued)</a:t>
            </a:r>
            <a:endParaRPr sz="3000"/>
          </a:p>
        </p:txBody>
      </p:sp>
      <p:sp>
        <p:nvSpPr>
          <p:cNvPr id="745" name="Google Shape;745;p36"/>
          <p:cNvSpPr txBox="1"/>
          <p:nvPr>
            <p:ph idx="1" type="body"/>
          </p:nvPr>
        </p:nvSpPr>
        <p:spPr>
          <a:xfrm>
            <a:off x="720000" y="1056776"/>
            <a:ext cx="3986400" cy="3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Scaling bitmap representation of “Hello World” to generate VGA output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46" name="Google Shape;746;p36" title="EC311_HelloWorldGif.gif"/>
          <p:cNvPicPr preferRelativeResize="0"/>
          <p:nvPr/>
        </p:nvPicPr>
        <p:blipFill rotWithShape="1">
          <a:blip r:embed="rId3">
            <a:alphaModFix/>
          </a:blip>
          <a:srcRect b="16513" l="0" r="0" t="0"/>
          <a:stretch/>
        </p:blipFill>
        <p:spPr>
          <a:xfrm>
            <a:off x="1036837" y="2884550"/>
            <a:ext cx="3352749" cy="15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75" y="691049"/>
            <a:ext cx="3652975" cy="41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"/>
          <p:cNvSpPr txBox="1"/>
          <p:nvPr>
            <p:ph type="title"/>
          </p:nvPr>
        </p:nvSpPr>
        <p:spPr>
          <a:xfrm>
            <a:off x="720000" y="376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Alternate </a:t>
            </a:r>
            <a:r>
              <a:rPr lang="en" sz="3000"/>
              <a:t>Implementation (Tilt Module)</a:t>
            </a:r>
            <a:endParaRPr sz="3000"/>
          </a:p>
        </p:txBody>
      </p:sp>
      <p:sp>
        <p:nvSpPr>
          <p:cNvPr id="753" name="Google Shape;753;p37"/>
          <p:cNvSpPr txBox="1"/>
          <p:nvPr>
            <p:ph idx="1" type="body"/>
          </p:nvPr>
        </p:nvSpPr>
        <p:spPr>
          <a:xfrm>
            <a:off x="388800" y="949000"/>
            <a:ext cx="8366400" cy="4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Key Features:</a:t>
            </a:r>
            <a:endParaRPr b="1"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Converts tilt values (x, y, z) to ASCII characters (A-Z).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Uses thresholds (X_THRES, Y_THRES, Z_THRES) and incremental steps (THRES_STEP) to map tilt ranges to letters.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●"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Operates with a state machine: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IDLE: Waits for valid tilt input.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PROCESS_X/Y/Z: Determines character based on tilt axis and thresholds.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OUTPUT_LETTER: Outputs character (ascii_out) and asserts the valid signal.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How It Works:</a:t>
            </a:r>
            <a:endParaRPr b="1"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Tilt input is checked against thresholds to identify a range.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Each range corresponds to a specific letter.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State transitions ensure proper output of the character.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8"/>
          <p:cNvSpPr txBox="1"/>
          <p:nvPr>
            <p:ph type="title"/>
          </p:nvPr>
        </p:nvSpPr>
        <p:spPr>
          <a:xfrm>
            <a:off x="670900" y="391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Failures</a:t>
            </a:r>
            <a:endParaRPr sz="3000"/>
          </a:p>
        </p:txBody>
      </p:sp>
      <p:sp>
        <p:nvSpPr>
          <p:cNvPr id="759" name="Google Shape;759;p38"/>
          <p:cNvSpPr txBox="1"/>
          <p:nvPr>
            <p:ph idx="1" type="body"/>
          </p:nvPr>
        </p:nvSpPr>
        <p:spPr>
          <a:xfrm>
            <a:off x="452800" y="1033250"/>
            <a:ext cx="8789400" cy="3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Challenges</a:t>
            </a: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XYZ tilt inputs caused unreliable character selection.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The system consistently defaulted to first letter due to multiple matches in the state machine's for-loops.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Threshold calibration in simulation was difficult, and state transitions caused timing issues.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Pivot</a:t>
            </a: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Switched to button-based inputs for greater stability and control.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Other Observations (During Switch Implementation):</a:t>
            </a:r>
            <a:endParaRPr b="1"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Deletion Logic: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In the testbench, the second deletion often failed because the flagDel state machine didn’t reset properly, blocking further delete actions.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and Resources</a:t>
            </a:r>
            <a:endParaRPr/>
          </a:p>
        </p:txBody>
      </p:sp>
      <p:sp>
        <p:nvSpPr>
          <p:cNvPr id="765" name="Google Shape;765;p39"/>
          <p:cNvSpPr txBox="1"/>
          <p:nvPr>
            <p:ph idx="1" type="body"/>
          </p:nvPr>
        </p:nvSpPr>
        <p:spPr>
          <a:xfrm>
            <a:off x="720000" y="1056769"/>
            <a:ext cx="7704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ASCII_ROM: Created by David J. Marion aka FPGA Dude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https://projectf.io/posts/racing-the-beam/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Nexys A7 Reference Manual: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https://digilent.com/reference/programmable-logic/nexys-a7/reference-manual?srsltid=AfmBOooTf9fmbBJXkkVbX3Q9yLxFQurI2v2I_xBizHjNdD6rqfFJyH4J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65" name="Google Shape;665;p26"/>
          <p:cNvSpPr txBox="1"/>
          <p:nvPr>
            <p:ph idx="1" type="body"/>
          </p:nvPr>
        </p:nvSpPr>
        <p:spPr>
          <a:xfrm>
            <a:off x="720000" y="1056764"/>
            <a:ext cx="38520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Designing a </a:t>
            </a: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compact messaging system using switches for character input, a select and enable button to confirm/delete a character, accelerometer tilt inputs to control character position, and final VGA display to monitor </a:t>
            </a:r>
            <a:endParaRPr sz="1400"/>
          </a:p>
        </p:txBody>
      </p:sp>
      <p:pic>
        <p:nvPicPr>
          <p:cNvPr id="666" name="Google Shape;6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50" y="445025"/>
            <a:ext cx="3533951" cy="25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7"/>
          <p:cNvSpPr txBox="1"/>
          <p:nvPr>
            <p:ph type="title"/>
          </p:nvPr>
        </p:nvSpPr>
        <p:spPr>
          <a:xfrm>
            <a:off x="720000" y="420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Goal/Motivation</a:t>
            </a:r>
            <a:endParaRPr sz="3000"/>
          </a:p>
        </p:txBody>
      </p:sp>
      <p:sp>
        <p:nvSpPr>
          <p:cNvPr id="672" name="Google Shape;672;p27"/>
          <p:cNvSpPr txBox="1"/>
          <p:nvPr>
            <p:ph idx="1" type="body"/>
          </p:nvPr>
        </p:nvSpPr>
        <p:spPr>
          <a:xfrm>
            <a:off x="720000" y="914325"/>
            <a:ext cx="77040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What We’re Doing: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Designing a compact, hardware-efficient messaging system.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Providing a simple way to input, edit, and store characters, displaying them dynamically on a VGA screen in real-time.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Why It Matters: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Offers an intuitive input method using minimal hardware, replacing traditional keyboards or controllers in specific contexts.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Demonstrates a flexible, space-saving input system for environments with limited hardware resources.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Real-Life Application Example: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Compact remote input device for kiosks or public systems.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Example: Users input names or short messages (e.g., for displays, ticketing systems, or interactive kiosks).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73" name="Google Shape;673;p27"/>
          <p:cNvSpPr/>
          <p:nvPr/>
        </p:nvSpPr>
        <p:spPr>
          <a:xfrm>
            <a:off x="7976925" y="3915900"/>
            <a:ext cx="1291800" cy="1227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74" name="Google Shape;674;p27"/>
          <p:cNvSpPr/>
          <p:nvPr/>
        </p:nvSpPr>
        <p:spPr>
          <a:xfrm>
            <a:off x="8424000" y="4583600"/>
            <a:ext cx="1123500" cy="1011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Functionality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 txBox="1"/>
          <p:nvPr>
            <p:ph idx="1" type="body"/>
          </p:nvPr>
        </p:nvSpPr>
        <p:spPr>
          <a:xfrm>
            <a:off x="720000" y="1056764"/>
            <a:ext cx="77040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idx="1" type="body"/>
          </p:nvPr>
        </p:nvSpPr>
        <p:spPr>
          <a:xfrm>
            <a:off x="359250" y="1017725"/>
            <a:ext cx="70656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Core Features: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Dynamically display letters on a VGA screen using bitmap representations of ASCII characters.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Support letter insertion (en) and deletion (del) with switch-based input.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Move a cursor-like marker to highlight the active position.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●"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Key Focus: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A simple, real-time system for character input, 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deletion, and VGA display.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4912325" y="2653300"/>
            <a:ext cx="4015500" cy="23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3" name="Google Shape;683;p28"/>
          <p:cNvSpPr/>
          <p:nvPr/>
        </p:nvSpPr>
        <p:spPr>
          <a:xfrm>
            <a:off x="5200688" y="3487600"/>
            <a:ext cx="748200" cy="65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Hanken Grotesk"/>
                <a:ea typeface="Hanken Grotesk"/>
                <a:cs typeface="Hanken Grotesk"/>
                <a:sym typeface="Hanken Grotesk"/>
              </a:rPr>
              <a:t>A</a:t>
            </a:r>
            <a:endParaRPr b="1" sz="5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4" name="Google Shape;684;p28"/>
          <p:cNvSpPr/>
          <p:nvPr/>
        </p:nvSpPr>
        <p:spPr>
          <a:xfrm>
            <a:off x="6545963" y="3487600"/>
            <a:ext cx="748200" cy="6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Hanken Grotesk"/>
                <a:ea typeface="Hanken Grotesk"/>
                <a:cs typeface="Hanken Grotesk"/>
                <a:sym typeface="Hanken Grotesk"/>
              </a:rPr>
              <a:t>B</a:t>
            </a:r>
            <a:endParaRPr b="1" sz="5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85" name="Google Shape;685;p28"/>
          <p:cNvSpPr/>
          <p:nvPr/>
        </p:nvSpPr>
        <p:spPr>
          <a:xfrm>
            <a:off x="7891238" y="3487600"/>
            <a:ext cx="748200" cy="6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Hanken Grotesk"/>
                <a:ea typeface="Hanken Grotesk"/>
                <a:cs typeface="Hanken Grotesk"/>
                <a:sym typeface="Hanken Grotesk"/>
              </a:rPr>
              <a:t>C</a:t>
            </a:r>
            <a:endParaRPr b="1" sz="52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686" name="Google Shape;686;p28"/>
          <p:cNvCxnSpPr/>
          <p:nvPr/>
        </p:nvCxnSpPr>
        <p:spPr>
          <a:xfrm>
            <a:off x="2912450" y="0"/>
            <a:ext cx="7669500" cy="228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28"/>
          <p:cNvSpPr/>
          <p:nvPr/>
        </p:nvSpPr>
        <p:spPr>
          <a:xfrm>
            <a:off x="2698100" y="4386350"/>
            <a:ext cx="1014000" cy="1014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 txBox="1"/>
          <p:nvPr>
            <p:ph type="title"/>
          </p:nvPr>
        </p:nvSpPr>
        <p:spPr>
          <a:xfrm>
            <a:off x="78872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Specification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9"/>
          <p:cNvSpPr txBox="1"/>
          <p:nvPr>
            <p:ph idx="1" type="body"/>
          </p:nvPr>
        </p:nvSpPr>
        <p:spPr>
          <a:xfrm>
            <a:off x="290875" y="938950"/>
            <a:ext cx="46593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Requirements: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Inputs: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Tilt input to select the active box for the next character.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Switches to input letters (A-Z for our implementation).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Delete button to remove the most recent letter.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Enable button to confirm a letter entry.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Buffer storage for up to 3 letters.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○"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Outputs: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VGA display will render three characters using bitmap representations of ASCII values.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lbert Sans"/>
              <a:buChar char="○"/>
            </a:pPr>
            <a:r>
              <a:t/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94" name="Google Shape;694;p29"/>
          <p:cNvSpPr txBox="1"/>
          <p:nvPr>
            <p:ph idx="1" type="body"/>
          </p:nvPr>
        </p:nvSpPr>
        <p:spPr>
          <a:xfrm>
            <a:off x="4950175" y="1082700"/>
            <a:ext cx="38295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Constraints: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Memory limitations (3-character buffer only).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Switch-based manual input (no tilt or dynamic input).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VGA resolution constraints for rendering characters.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latin typeface="Albert Sans"/>
                <a:ea typeface="Albert Sans"/>
                <a:cs typeface="Albert Sans"/>
                <a:sym typeface="Albert Sans"/>
              </a:rPr>
              <a:t>Precise timing requirements for VGA signal generation.</a:t>
            </a:r>
            <a:endParaRPr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Block Diagram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5475"/>
            <a:ext cx="8839199" cy="265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1"/>
          <p:cNvSpPr txBox="1"/>
          <p:nvPr>
            <p:ph type="title"/>
          </p:nvPr>
        </p:nvSpPr>
        <p:spPr>
          <a:xfrm>
            <a:off x="720000" y="425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Successes</a:t>
            </a:r>
            <a:endParaRPr sz="3000"/>
          </a:p>
        </p:txBody>
      </p:sp>
      <p:sp>
        <p:nvSpPr>
          <p:cNvPr id="706" name="Google Shape;706;p31"/>
          <p:cNvSpPr txBox="1"/>
          <p:nvPr>
            <p:ph idx="1" type="body"/>
          </p:nvPr>
        </p:nvSpPr>
        <p:spPr>
          <a:xfrm>
            <a:off x="720000" y="1056764"/>
            <a:ext cx="7704000" cy="3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Able to use bitmap representations of ASCII characters to generate VGA display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Successful translation of ASCII binary values to ASCII characters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Implemented basic input logic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Char char="●"/>
            </a:pPr>
            <a:r>
              <a:rPr lang="en" sz="2000">
                <a:latin typeface="Albert Sans"/>
                <a:ea typeface="Albert Sans"/>
                <a:cs typeface="Albert Sans"/>
                <a:sym typeface="Albert Sans"/>
              </a:rPr>
              <a:t>Able to read output data from accelerometer </a:t>
            </a:r>
            <a:endParaRPr sz="200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07" name="Google Shape;707;p31"/>
          <p:cNvPicPr preferRelativeResize="0"/>
          <p:nvPr/>
        </p:nvPicPr>
        <p:blipFill rotWithShape="1">
          <a:blip r:embed="rId3">
            <a:alphaModFix/>
          </a:blip>
          <a:srcRect b="43476" l="0" r="0" t="31180"/>
          <a:stretch/>
        </p:blipFill>
        <p:spPr>
          <a:xfrm>
            <a:off x="6014175" y="3518050"/>
            <a:ext cx="2409825" cy="1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"/>
          <p:cNvSpPr txBox="1"/>
          <p:nvPr>
            <p:ph type="title"/>
          </p:nvPr>
        </p:nvSpPr>
        <p:spPr>
          <a:xfrm>
            <a:off x="798550" y="346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Logic Input</a:t>
            </a:r>
            <a:endParaRPr sz="3000"/>
          </a:p>
        </p:txBody>
      </p:sp>
      <p:sp>
        <p:nvSpPr>
          <p:cNvPr id="713" name="Google Shape;713;p32"/>
          <p:cNvSpPr txBox="1"/>
          <p:nvPr>
            <p:ph idx="1" type="body"/>
          </p:nvPr>
        </p:nvSpPr>
        <p:spPr>
          <a:xfrm>
            <a:off x="393875" y="919525"/>
            <a:ext cx="5204400" cy="3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Challenge: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lbert Sans"/>
              <a:buChar char="●"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Input Signals: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lbert Sans"/>
              <a:buChar char="○"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Deleting or inserting characters can occur across multiple clock cycles when the input signal remains high.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lbert Sans"/>
              <a:buChar char="○"/>
            </a:pPr>
            <a:r>
              <a:t/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Solution: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lbert Sans"/>
              <a:buChar char="●"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Using Flags: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lang="en" sz="1350">
                <a:latin typeface="Albert Sans"/>
                <a:ea typeface="Albert Sans"/>
                <a:cs typeface="Albert Sans"/>
                <a:sym typeface="Albert Sans"/>
              </a:rPr>
              <a:t>Introduced flags (flagDel and flagEN) to ensure single deletions and insertions per signal activation.</a:t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714" name="Google Shape;7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625" y="2913150"/>
            <a:ext cx="3140600" cy="212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625" y="590976"/>
            <a:ext cx="3140599" cy="19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3"/>
          <p:cNvSpPr txBox="1"/>
          <p:nvPr>
            <p:ph type="title"/>
          </p:nvPr>
        </p:nvSpPr>
        <p:spPr>
          <a:xfrm>
            <a:off x="720000" y="415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Decoder</a:t>
            </a:r>
            <a:endParaRPr sz="3000"/>
          </a:p>
        </p:txBody>
      </p:sp>
      <p:sp>
        <p:nvSpPr>
          <p:cNvPr id="721" name="Google Shape;721;p33"/>
          <p:cNvSpPr txBox="1"/>
          <p:nvPr>
            <p:ph idx="1" type="body"/>
          </p:nvPr>
        </p:nvSpPr>
        <p:spPr>
          <a:xfrm>
            <a:off x="720000" y="1056776"/>
            <a:ext cx="77040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Follows ASCII table, hardcoded a to z for now.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22" name="Google Shape;7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792" y="1547075"/>
            <a:ext cx="5898932" cy="34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